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92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92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4407957"/>
            <a:ext cx="77768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600" b="1" dirty="0">
              <a:solidFill>
                <a:srgbClr val="002060"/>
              </a:solidFill>
              <a:latin typeface="Cambria" pitchFamily="18" charset="0"/>
              <a:ea typeface="Cambria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874607"/>
              </p:ext>
            </p:extLst>
          </p:nvPr>
        </p:nvGraphicFramePr>
        <p:xfrm>
          <a:off x="251520" y="1679500"/>
          <a:ext cx="8640960" cy="2908474"/>
        </p:xfrm>
        <a:graphic>
          <a:graphicData uri="http://schemas.openxmlformats.org/drawingml/2006/table">
            <a:tbl>
              <a:tblPr/>
              <a:tblGrid>
                <a:gridCol w="12944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46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40">
                <a:tc gridSpan="2">
                  <a:txBody>
                    <a:bodyPr/>
                    <a:lstStyle/>
                    <a:p>
                      <a:pPr marL="176213" indent="-176213" algn="just">
                        <a:tabLst>
                          <a:tab pos="88900" algn="l"/>
                        </a:tabLst>
                      </a:pPr>
                      <a:r>
                        <a:rPr lang="ru-RU" sz="1100" b="1" i="0" dirty="0">
                          <a:latin typeface="Cambria" pitchFamily="18" charset="0"/>
                          <a:ea typeface="Cambria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ru-RU" sz="1100" b="1" i="0" baseline="0" dirty="0">
                          <a:latin typeface="Cambria" pitchFamily="18" charset="0"/>
                          <a:ea typeface="Cambria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b="1" dirty="0">
                          <a:latin typeface="Cambria" pitchFamily="18" charset="0"/>
                          <a:ea typeface="Cambria" pitchFamily="18" charset="0"/>
                          <a:cs typeface="Times New Roman" pitchFamily="18" charset="0"/>
                        </a:rPr>
                        <a:t>ОТЧЕТ ПРЕЗИДИУМОВ ОО И РОР СПП СПБ О ДЕЯТЕЛЬНОСТИ СОЮЗА ЗА  ОТЧЕТНЫЙ ПЕРИОД  АПРЕЛЬ 2025 – АПРЕЛЬ 2026 Г.</a:t>
                      </a:r>
                      <a:endParaRPr lang="ru-RU" sz="1000" b="1" i="0" dirty="0"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i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Доклад:</a:t>
                      </a: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100" b="1" dirty="0" err="1">
                          <a:latin typeface="Cambria" pitchFamily="18" charset="0"/>
                          <a:ea typeface="Cambria" pitchFamily="18" charset="0"/>
                          <a:cs typeface="Times New Roman" pitchFamily="18" charset="0"/>
                        </a:rPr>
                        <a:t>Турчак</a:t>
                      </a:r>
                      <a:r>
                        <a:rPr lang="ru-RU" sz="1100" b="1" dirty="0">
                          <a:latin typeface="Cambria" pitchFamily="18" charset="0"/>
                          <a:ea typeface="Cambria" pitchFamily="18" charset="0"/>
                          <a:cs typeface="Times New Roman" pitchFamily="18" charset="0"/>
                        </a:rPr>
                        <a:t>  Анатолий  Александрович </a:t>
                      </a:r>
                      <a:r>
                        <a:rPr lang="ru-RU" sz="1100" dirty="0">
                          <a:latin typeface="Cambria" pitchFamily="18" charset="0"/>
                          <a:ea typeface="Cambria" pitchFamily="18" charset="0"/>
                          <a:cs typeface="Times New Roman" pitchFamily="18" charset="0"/>
                        </a:rPr>
                        <a:t>–  президент ОО и РОР СПП СПб</a:t>
                      </a:r>
                      <a:endParaRPr lang="ru-RU" sz="1100" i="0" dirty="0"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7640">
                <a:tc gridSpan="2"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  <a:tabLst>
                          <a:tab pos="182563" algn="l"/>
                        </a:tabLst>
                      </a:pPr>
                      <a:endParaRPr lang="ru-RU" sz="1100" dirty="0">
                        <a:latin typeface="Cambria" pitchFamily="18" charset="0"/>
                        <a:ea typeface="Cambria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3032">
                <a:tc gridSpan="2">
                  <a:txBody>
                    <a:bodyPr/>
                    <a:lstStyle/>
                    <a:p>
                      <a:pPr marL="342900" marR="0" lvl="0" indent="-34290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1100" b="1" cap="all" baseline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000" b="1" dirty="0">
                          <a:latin typeface="Cambria" pitchFamily="18" charset="0"/>
                          <a:ea typeface="Cambria" pitchFamily="18" charset="0"/>
                          <a:cs typeface="Times New Roman" pitchFamily="18" charset="0"/>
                        </a:rPr>
                        <a:t>ОТЧЕТ КОНТРОЛЬНО-РЕВИЗИОННОЙ КОМИССИИ ОО И РОР СПП СПБ О ФИНАНСОВО-ХОЗЯЙСТВЕННОЙ  ДЕЯТЕЛЬНОСТИ ЗА  2025Г. </a:t>
                      </a:r>
                      <a:endParaRPr lang="ru-RU" sz="1000" dirty="0">
                        <a:latin typeface="Cambria" pitchFamily="18" charset="0"/>
                        <a:ea typeface="Cambria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200" cap="all" baseline="0" dirty="0">
                        <a:solidFill>
                          <a:schemeClr val="tx1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8124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100" i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Доклад:</a:t>
                      </a: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67310" algn="l">
                        <a:spcAft>
                          <a:spcPts val="0"/>
                        </a:spcAft>
                      </a:pPr>
                      <a:r>
                        <a:rPr lang="ru-RU" sz="1100" b="1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Самоварова</a:t>
                      </a:r>
                      <a:r>
                        <a:rPr lang="ru-RU" sz="1100" b="1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Ольга Владимировна – </a:t>
                      </a:r>
                      <a:r>
                        <a:rPr lang="ru-RU" sz="11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председатель Контрольно-ревизионной комиссии СПП СПб, управляющий партнер ООО «Центр консалтинга «Панацея»</a:t>
                      </a:r>
                      <a:endParaRPr lang="ru-RU" sz="1100" i="0" dirty="0">
                        <a:solidFill>
                          <a:schemeClr val="tx1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76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solidFill>
                          <a:schemeClr val="tx1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67310" algn="l">
                        <a:spcAft>
                          <a:spcPts val="0"/>
                        </a:spcAft>
                      </a:pPr>
                      <a:endParaRPr lang="ru-RU" sz="1400" i="0" dirty="0">
                        <a:solidFill>
                          <a:schemeClr val="tx1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4960" marR="6496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0555">
                <a:tc gridSpan="2"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b="1" i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100" b="1" i="0" kern="1200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ОРГАНИЗАЦИОННЫЕ ВОПРОСЫ</a:t>
                      </a:r>
                      <a:endParaRPr lang="ru-RU" sz="1100" b="1" i="0" dirty="0">
                        <a:solidFill>
                          <a:schemeClr val="tx1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999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100" dirty="0">
                        <a:solidFill>
                          <a:schemeClr val="tx1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65814090"/>
                  </a:ext>
                </a:extLst>
              </a:tr>
              <a:tr h="35055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en-US" sz="1100" b="1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РАЗНОЕ</a:t>
                      </a:r>
                      <a:endParaRPr lang="ru-RU" sz="1100" dirty="0">
                        <a:solidFill>
                          <a:schemeClr val="tx1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64960" marR="6496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7022341"/>
                  </a:ext>
                </a:extLst>
              </a:tr>
            </a:tbl>
          </a:graphicData>
        </a:graphic>
      </p:graphicFrame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251520" y="195486"/>
            <a:ext cx="864096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600"/>
              </a:spcBef>
            </a:pPr>
            <a:endParaRPr lang="ru-RU" sz="15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5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Проект ПОВЕСТКИ ДНЯ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200" b="1" u="sng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16 апреля 2026 </a:t>
            </a:r>
            <a:r>
              <a:rPr lang="ru-RU" sz="1200" b="1" u="sng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г. </a:t>
            </a:r>
            <a:r>
              <a:rPr lang="ru-RU" sz="1200" b="1" u="sng" dirty="0">
                <a:solidFill>
                  <a:srgbClr val="00206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в 14-00  на площадке ГУП «Петербургский метрополитен»,  ул. Одоевского, 29.</a:t>
            </a:r>
            <a:endParaRPr lang="ru-RU" sz="1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Общих собраний членов</a:t>
            </a:r>
          </a:p>
          <a:p>
            <a:pPr>
              <a:spcBef>
                <a:spcPts val="0"/>
              </a:spcBef>
            </a:pPr>
            <a:r>
              <a:rPr lang="ru-RU" sz="1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Общественной организации «Союз промышленников и предпринимателей Санкт-Петербурга» и Регионального объединения работодателей «Союз промышленников и предпринимателей Санкт-Петербурга»</a:t>
            </a:r>
          </a:p>
          <a:p>
            <a:pPr>
              <a:spcBef>
                <a:spcPts val="0"/>
              </a:spcBef>
            </a:pPr>
            <a:endParaRPr lang="ru-RU" sz="1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9975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3843</TotalTime>
  <Words>124</Words>
  <Application>Microsoft Office PowerPoint</Application>
  <PresentationFormat>Экран (16:9)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 Фирсова</dc:creator>
  <cp:lastModifiedBy>pc_201</cp:lastModifiedBy>
  <cp:revision>25</cp:revision>
  <dcterms:created xsi:type="dcterms:W3CDTF">2023-06-27T12:48:42Z</dcterms:created>
  <dcterms:modified xsi:type="dcterms:W3CDTF">2026-02-17T10:47:34Z</dcterms:modified>
</cp:coreProperties>
</file>